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36F7-5CBF-4C5E-A45E-925BAE520076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AD3B-433C-44AD-AD4D-FE6B8409A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7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36F7-5CBF-4C5E-A45E-925BAE520076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AD3B-433C-44AD-AD4D-FE6B8409A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208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36F7-5CBF-4C5E-A45E-925BAE520076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AD3B-433C-44AD-AD4D-FE6B8409A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717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36F7-5CBF-4C5E-A45E-925BAE520076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AD3B-433C-44AD-AD4D-FE6B8409A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85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36F7-5CBF-4C5E-A45E-925BAE520076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AD3B-433C-44AD-AD4D-FE6B8409A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856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36F7-5CBF-4C5E-A45E-925BAE520076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AD3B-433C-44AD-AD4D-FE6B8409A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3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36F7-5CBF-4C5E-A45E-925BAE520076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AD3B-433C-44AD-AD4D-FE6B8409A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6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36F7-5CBF-4C5E-A45E-925BAE520076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AD3B-433C-44AD-AD4D-FE6B8409A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74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36F7-5CBF-4C5E-A45E-925BAE520076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AD3B-433C-44AD-AD4D-FE6B8409A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39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36F7-5CBF-4C5E-A45E-925BAE520076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AD3B-433C-44AD-AD4D-FE6B8409A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30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B36F7-5CBF-4C5E-A45E-925BAE520076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AD3B-433C-44AD-AD4D-FE6B8409A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0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B36F7-5CBF-4C5E-A45E-925BAE520076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4AD3B-433C-44AD-AD4D-FE6B8409AA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218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Callout 3"/>
          <p:cNvSpPr/>
          <p:nvPr/>
        </p:nvSpPr>
        <p:spPr>
          <a:xfrm>
            <a:off x="838200" y="152400"/>
            <a:ext cx="7620000" cy="5791200"/>
          </a:xfrm>
          <a:prstGeom prst="wedgeEllipseCallout">
            <a:avLst>
              <a:gd name="adj1" fmla="val -33643"/>
              <a:gd name="adj2" fmla="val 62743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14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ular Callout 3"/>
          <p:cNvSpPr/>
          <p:nvPr/>
        </p:nvSpPr>
        <p:spPr>
          <a:xfrm>
            <a:off x="609600" y="381000"/>
            <a:ext cx="7772400" cy="5562600"/>
          </a:xfrm>
          <a:prstGeom prst="wedgeRoundRectCallout">
            <a:avLst>
              <a:gd name="adj1" fmla="val -200"/>
              <a:gd name="adj2" fmla="val 63764"/>
              <a:gd name="adj3" fmla="val 16667"/>
            </a:avLst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00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3</cp:revision>
  <dcterms:created xsi:type="dcterms:W3CDTF">2014-09-03T15:54:48Z</dcterms:created>
  <dcterms:modified xsi:type="dcterms:W3CDTF">2014-09-03T16:45:41Z</dcterms:modified>
</cp:coreProperties>
</file>